
<file path=[Content_Types].xml><?xml version="1.0" encoding="utf-8"?>
<Types xmlns="http://schemas.openxmlformats.org/package/2006/content-types">
  <Override PartName="/ppt/slides/slide1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Default Extension="fntdata" ContentType="application/x-fontdata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15.xml" ContentType="application/vnd.openxmlformats-officedocument.presentationml.slide+xml"/>
  <Override PartName="/ppt/viewProps.xml" ContentType="application/vnd.openxmlformats-officedocument.presentationml.viewProps+xml"/>
  <Default Extension="bin" ContentType="application/vnd.openxmlformats-officedocument.presentationml.printerSettings"/>
  <Override PartName="/docProps/core.xml" ContentType="application/vnd.openxmlformats-package.core-properties+xml"/>
  <Default Extension="rels" ContentType="application/vnd.openxmlformats-package.relationships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Default Extension="pdf" ContentType="application/pdf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0160000" cy="8216900"/>
  <p:notesSz cx="6858000" cy="9144000"/>
  <p:embeddedFontLst>
    <p:embeddedFont>
      <p:font typeface="Calibri"/>
      <p:regular r:id="rId19"/>
      <p:bold r:id="rId20"/>
      <p:italic r:id="rId21"/>
      <p:boldItalic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 snapToObjects="1">
      <p:cViewPr varScale="1">
        <p:scale>
          <a:sx n="114" d="100"/>
          <a:sy n="114" d="100"/>
        </p:scale>
        <p:origin x="-1288" y="-112"/>
      </p:cViewPr>
      <p:guideLst>
        <p:guide orient="horz" pos="2588"/>
        <p:guide pos="320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tableStyles" Target="tableStyles.xml"/><Relationship Id="rId14" Type="http://schemas.openxmlformats.org/officeDocument/2006/relationships/slide" Target="slides/slide13.xml"/><Relationship Id="rId23" Type="http://schemas.openxmlformats.org/officeDocument/2006/relationships/printerSettings" Target="printerSettings/printerSettings1.bin"/><Relationship Id="rId4" Type="http://schemas.openxmlformats.org/officeDocument/2006/relationships/slide" Target="slides/slide3.xml"/><Relationship Id="rId26" Type="http://schemas.openxmlformats.org/officeDocument/2006/relationships/theme" Target="theme/theme1.xml"/><Relationship Id="rId11" Type="http://schemas.openxmlformats.org/officeDocument/2006/relationships/slide" Target="slides/slide10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font" Target="fonts/font1.fntdata"/><Relationship Id="rId20" Type="http://schemas.openxmlformats.org/officeDocument/2006/relationships/font" Target="fonts/font2.fntdata"/><Relationship Id="rId22" Type="http://schemas.openxmlformats.org/officeDocument/2006/relationships/font" Target="fonts/font4.fntdata"/><Relationship Id="rId21" Type="http://schemas.openxmlformats.org/officeDocument/2006/relationships/font" Target="fonts/font3.fntdata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552566"/>
            <a:ext cx="8636000" cy="176130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656244"/>
            <a:ext cx="7112000" cy="209987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E4157-7ACB-4A0C-B6D6-09CD032ADE16}" type="datetimeFigureOut">
              <a:rPr lang="en-US" smtClean="0"/>
              <a:pPr/>
              <a:t>9/15/10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C779F-2DEA-4313-B0EC-726D95AFCD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E4157-7ACB-4A0C-B6D6-09CD032ADE16}" type="datetimeFigureOut">
              <a:rPr lang="en-US" smtClean="0"/>
              <a:pPr/>
              <a:t>9/15/10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C779F-2DEA-4313-B0EC-726D95AFCD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6000" y="329059"/>
            <a:ext cx="2286000" cy="701099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329059"/>
            <a:ext cx="6688667" cy="701099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E4157-7ACB-4A0C-B6D6-09CD032ADE16}" type="datetimeFigureOut">
              <a:rPr lang="en-US" smtClean="0"/>
              <a:pPr/>
              <a:t>9/15/10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C779F-2DEA-4313-B0EC-726D95AFCD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E4157-7ACB-4A0C-B6D6-09CD032ADE16}" type="datetimeFigureOut">
              <a:rPr lang="en-US" smtClean="0"/>
              <a:pPr/>
              <a:t>9/15/10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C779F-2DEA-4313-B0EC-726D95AFCD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570" y="5280121"/>
            <a:ext cx="8636000" cy="163196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570" y="3482674"/>
            <a:ext cx="8636000" cy="179744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E4157-7ACB-4A0C-B6D6-09CD032ADE16}" type="datetimeFigureOut">
              <a:rPr lang="en-US" smtClean="0"/>
              <a:pPr/>
              <a:t>9/15/10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C779F-2DEA-4313-B0EC-726D95AFCD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917279"/>
            <a:ext cx="4487333" cy="542277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64667" y="1917279"/>
            <a:ext cx="4487333" cy="542277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E4157-7ACB-4A0C-B6D6-09CD032ADE16}" type="datetimeFigureOut">
              <a:rPr lang="en-US" smtClean="0"/>
              <a:pPr/>
              <a:t>9/15/10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C779F-2DEA-4313-B0EC-726D95AFCD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839293"/>
            <a:ext cx="4489098" cy="76653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605823"/>
            <a:ext cx="4489098" cy="47342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141" y="1839293"/>
            <a:ext cx="4490861" cy="76653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1141" y="2605823"/>
            <a:ext cx="4490861" cy="47342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E4157-7ACB-4A0C-B6D6-09CD032ADE16}" type="datetimeFigureOut">
              <a:rPr lang="en-US" smtClean="0"/>
              <a:pPr/>
              <a:t>9/15/10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C779F-2DEA-4313-B0EC-726D95AFCD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E4157-7ACB-4A0C-B6D6-09CD032ADE16}" type="datetimeFigureOut">
              <a:rPr lang="en-US" smtClean="0"/>
              <a:pPr/>
              <a:t>9/15/10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C779F-2DEA-4313-B0EC-726D95AFCD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E4157-7ACB-4A0C-B6D6-09CD032ADE16}" type="datetimeFigureOut">
              <a:rPr lang="en-US" smtClean="0"/>
              <a:pPr/>
              <a:t>9/15/10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C779F-2DEA-4313-B0EC-726D95AFCD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327154"/>
            <a:ext cx="3342570" cy="139230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2278" y="327156"/>
            <a:ext cx="5679722" cy="70128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1719464"/>
            <a:ext cx="3342570" cy="5620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E4157-7ACB-4A0C-B6D6-09CD032ADE16}" type="datetimeFigureOut">
              <a:rPr lang="en-US" smtClean="0"/>
              <a:pPr/>
              <a:t>9/15/10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C779F-2DEA-4313-B0EC-726D95AFCD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431" y="5751830"/>
            <a:ext cx="6096000" cy="67903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1431" y="734195"/>
            <a:ext cx="6096000" cy="49301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1431" y="6430866"/>
            <a:ext cx="6096000" cy="96434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E4157-7ACB-4A0C-B6D6-09CD032ADE16}" type="datetimeFigureOut">
              <a:rPr lang="en-US" smtClean="0"/>
              <a:pPr/>
              <a:t>9/15/10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C779F-2DEA-4313-B0EC-726D95AFCD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0" y="329057"/>
            <a:ext cx="9144000" cy="13694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917279"/>
            <a:ext cx="9144000" cy="54227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8001" y="7615851"/>
            <a:ext cx="2370667" cy="4374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2E4157-7ACB-4A0C-B6D6-09CD032ADE16}" type="datetimeFigureOut">
              <a:rPr lang="en-US" smtClean="0"/>
              <a:pPr/>
              <a:t>9/15/10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71335" y="7615851"/>
            <a:ext cx="3217333" cy="4374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81334" y="7615851"/>
            <a:ext cx="2370667" cy="4374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BC779F-2DEA-4313-B0EC-726D95AFCD8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3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image" Target="../media/image23.pdf"/><Relationship Id="rId1" Type="http://schemas.openxmlformats.org/officeDocument/2006/relationships/slideLayout" Target="../slideLayouts/slideLayout7.xml"/><Relationship Id="rId2" Type="http://schemas.openxmlformats.org/officeDocument/2006/relationships/slide" Target="slide5.xml"/><Relationship Id="rId3" Type="http://schemas.openxmlformats.org/officeDocument/2006/relationships/image" Target="../media/image12.jpeg"/><Relationship Id="rId5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image" Target="../media/image25.pdf"/><Relationship Id="rId1" Type="http://schemas.openxmlformats.org/officeDocument/2006/relationships/slideLayout" Target="../slideLayouts/slideLayout7.xml"/><Relationship Id="rId2" Type="http://schemas.openxmlformats.org/officeDocument/2006/relationships/slide" Target="slide5.xml"/><Relationship Id="rId3" Type="http://schemas.openxmlformats.org/officeDocument/2006/relationships/image" Target="../media/image12.jpeg"/><Relationship Id="rId5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image" Target="../media/image27.pdf"/><Relationship Id="rId1" Type="http://schemas.openxmlformats.org/officeDocument/2006/relationships/slideLayout" Target="../slideLayouts/slideLayout7.xml"/><Relationship Id="rId2" Type="http://schemas.openxmlformats.org/officeDocument/2006/relationships/slide" Target="slide5.xml"/><Relationship Id="rId3" Type="http://schemas.openxmlformats.org/officeDocument/2006/relationships/image" Target="../media/image12.jpeg"/><Relationship Id="rId5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29.pdf"/><Relationship Id="rId1" Type="http://schemas.openxmlformats.org/officeDocument/2006/relationships/slideLayout" Target="../slideLayouts/slideLayout7.xml"/><Relationship Id="rId2" Type="http://schemas.openxmlformats.org/officeDocument/2006/relationships/slide" Target="slide5.xml"/><Relationship Id="rId3" Type="http://schemas.openxmlformats.org/officeDocument/2006/relationships/image" Target="../media/image12.jpeg"/><Relationship Id="rId5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image" Target="../media/image31.pdf"/><Relationship Id="rId1" Type="http://schemas.openxmlformats.org/officeDocument/2006/relationships/slideLayout" Target="../slideLayouts/slideLayout7.xml"/><Relationship Id="rId2" Type="http://schemas.openxmlformats.org/officeDocument/2006/relationships/slide" Target="slide5.xml"/><Relationship Id="rId3" Type="http://schemas.openxmlformats.org/officeDocument/2006/relationships/image" Target="../media/image12.jpeg"/><Relationship Id="rId5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image" Target="../media/image33.pdf"/><Relationship Id="rId1" Type="http://schemas.openxmlformats.org/officeDocument/2006/relationships/slideLayout" Target="../slideLayouts/slideLayout7.xml"/><Relationship Id="rId2" Type="http://schemas.openxmlformats.org/officeDocument/2006/relationships/slide" Target="slide5.xml"/><Relationship Id="rId3" Type="http://schemas.openxmlformats.org/officeDocument/2006/relationships/image" Target="../media/image12.jpeg"/><Relationship Id="rId5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image" Target="../media/image35.pdf"/><Relationship Id="rId1" Type="http://schemas.openxmlformats.org/officeDocument/2006/relationships/slideLayout" Target="../slideLayouts/slideLayout7.xml"/><Relationship Id="rId2" Type="http://schemas.openxmlformats.org/officeDocument/2006/relationships/slide" Target="slide5.xml"/><Relationship Id="rId3" Type="http://schemas.openxmlformats.org/officeDocument/2006/relationships/image" Target="../media/image12.jpeg"/><Relationship Id="rId5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image" Target="../media/image37.pdf"/><Relationship Id="rId1" Type="http://schemas.openxmlformats.org/officeDocument/2006/relationships/slideLayout" Target="../slideLayouts/slideLayout7.xml"/><Relationship Id="rId2" Type="http://schemas.openxmlformats.org/officeDocument/2006/relationships/slide" Target="slide5.xml"/><Relationship Id="rId3" Type="http://schemas.openxmlformats.org/officeDocument/2006/relationships/image" Target="../media/image12.jpeg"/><Relationship Id="rId5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image" Target="../media/image5.pd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df"/><Relationship Id="rId3" Type="http://schemas.openxmlformats.org/officeDocument/2006/relationships/image" Target="../media/image4.png"/><Relationship Id="rId5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image" Target="../media/image9.pd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df"/><Relationship Id="rId3" Type="http://schemas.openxmlformats.org/officeDocument/2006/relationships/image" Target="../media/image8.png"/><Relationship Id="rId5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Relationship Id="rId3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14" Type="http://schemas.openxmlformats.org/officeDocument/2006/relationships/slide" Target="slide17.xml"/><Relationship Id="rId4" Type="http://schemas.openxmlformats.org/officeDocument/2006/relationships/slide" Target="slide6.xml"/><Relationship Id="rId7" Type="http://schemas.openxmlformats.org/officeDocument/2006/relationships/slide" Target="slide9.xml"/><Relationship Id="rId11" Type="http://schemas.openxmlformats.org/officeDocument/2006/relationships/slide" Target="slide10.xml"/><Relationship Id="rId1" Type="http://schemas.openxmlformats.org/officeDocument/2006/relationships/slideLayout" Target="../slideLayouts/slideLayout7.xml"/><Relationship Id="rId6" Type="http://schemas.openxmlformats.org/officeDocument/2006/relationships/slide" Target="slide8.xml"/><Relationship Id="rId8" Type="http://schemas.openxmlformats.org/officeDocument/2006/relationships/slide" Target="slide7.xml"/><Relationship Id="rId13" Type="http://schemas.openxmlformats.org/officeDocument/2006/relationships/slide" Target="slide12.xml"/><Relationship Id="rId10" Type="http://schemas.openxmlformats.org/officeDocument/2006/relationships/slide" Target="slide14.xml"/><Relationship Id="rId5" Type="http://schemas.openxmlformats.org/officeDocument/2006/relationships/slide" Target="slide13.xml"/><Relationship Id="rId15" Type="http://schemas.openxmlformats.org/officeDocument/2006/relationships/slide" Target="slide16.xml"/><Relationship Id="rId12" Type="http://schemas.openxmlformats.org/officeDocument/2006/relationships/slide" Target="slide11.xml"/><Relationship Id="rId2" Type="http://schemas.openxmlformats.org/officeDocument/2006/relationships/image" Target="../media/image13.pdf"/><Relationship Id="rId9" Type="http://schemas.openxmlformats.org/officeDocument/2006/relationships/slide" Target="slide15.xml"/><Relationship Id="rId3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image" Target="../media/image15.pdf"/><Relationship Id="rId1" Type="http://schemas.openxmlformats.org/officeDocument/2006/relationships/slideLayout" Target="../slideLayouts/slideLayout7.xml"/><Relationship Id="rId2" Type="http://schemas.openxmlformats.org/officeDocument/2006/relationships/slide" Target="slide5.xml"/><Relationship Id="rId3" Type="http://schemas.openxmlformats.org/officeDocument/2006/relationships/image" Target="../media/image12.jpeg"/><Relationship Id="rId5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image" Target="../media/image17.pdf"/><Relationship Id="rId1" Type="http://schemas.openxmlformats.org/officeDocument/2006/relationships/slideLayout" Target="../slideLayouts/slideLayout7.xml"/><Relationship Id="rId2" Type="http://schemas.openxmlformats.org/officeDocument/2006/relationships/slide" Target="slide5.xml"/><Relationship Id="rId3" Type="http://schemas.openxmlformats.org/officeDocument/2006/relationships/image" Target="../media/image12.jpeg"/><Relationship Id="rId5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image" Target="../media/image19.pdf"/><Relationship Id="rId1" Type="http://schemas.openxmlformats.org/officeDocument/2006/relationships/slideLayout" Target="../slideLayouts/slideLayout7.xml"/><Relationship Id="rId2" Type="http://schemas.openxmlformats.org/officeDocument/2006/relationships/slide" Target="slide5.xml"/><Relationship Id="rId3" Type="http://schemas.openxmlformats.org/officeDocument/2006/relationships/image" Target="../media/image12.jpeg"/><Relationship Id="rId5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image" Target="../media/image21.pdf"/><Relationship Id="rId1" Type="http://schemas.openxmlformats.org/officeDocument/2006/relationships/slideLayout" Target="../slideLayouts/slideLayout7.xml"/><Relationship Id="rId2" Type="http://schemas.openxmlformats.org/officeDocument/2006/relationships/slide" Target="slide5.xml"/><Relationship Id="rId3" Type="http://schemas.openxmlformats.org/officeDocument/2006/relationships/image" Target="../media/image12.jpeg"/><Relationship Id="rId5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lipboard(16).pn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65500" y="1206500"/>
            <a:ext cx="3609466" cy="509422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Picture 2" descr="TreeShrub_Page_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4116" y="-8919"/>
            <a:ext cx="5031769" cy="77749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86595" y="7613650"/>
            <a:ext cx="61868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Created </a:t>
            </a:r>
            <a:r>
              <a:rPr lang="en-US" sz="1600" dirty="0" smtClean="0"/>
              <a:t>by Teacher Katy </a:t>
            </a:r>
            <a:r>
              <a:rPr lang="en-US" sz="1600" dirty="0" err="1" smtClean="0"/>
              <a:t>Rogal</a:t>
            </a:r>
            <a:r>
              <a:rPr lang="en-US" sz="1600" dirty="0" smtClean="0"/>
              <a:t> from </a:t>
            </a:r>
            <a:r>
              <a:rPr lang="en-US" sz="1600" dirty="0" err="1" smtClean="0"/>
              <a:t>Greystone</a:t>
            </a:r>
            <a:r>
              <a:rPr lang="en-US" sz="1600" dirty="0" smtClean="0"/>
              <a:t> Centennial Middle </a:t>
            </a:r>
            <a:r>
              <a:rPr lang="en-US" sz="1600" dirty="0" smtClean="0"/>
              <a:t>School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reepic.jpg">
            <a:hlinkClick r:id="rId2" action="ppaction://hlinksldjump"/>
          </p:cNvPr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29600" y="6675120"/>
            <a:ext cx="1612900" cy="11938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" name="Picture 3" descr="TreeShrub 20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2565400" y="222250"/>
            <a:ext cx="5029200" cy="7772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46500" y="7786013"/>
            <a:ext cx="2667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used </a:t>
            </a:r>
            <a:r>
              <a:rPr lang="en-US" sz="1100" dirty="0" smtClean="0"/>
              <a:t>with permission</a:t>
            </a:r>
            <a:r>
              <a:rPr lang="en-US" sz="1100" dirty="0" smtClean="0"/>
              <a:t> from </a:t>
            </a:r>
            <a:r>
              <a:rPr lang="en-US" sz="1100" dirty="0" smtClean="0"/>
              <a:t>Inside </a:t>
            </a:r>
            <a:r>
              <a:rPr lang="en-US" sz="1100" dirty="0" smtClean="0"/>
              <a:t>Education</a:t>
            </a:r>
          </a:p>
          <a:p>
            <a:endParaRPr lang="en-US" sz="1100" dirty="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reepic.jpg">
            <a:hlinkClick r:id="rId2" action="ppaction://hlinksldjump"/>
          </p:cNvPr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29600" y="6675120"/>
            <a:ext cx="1612900" cy="11938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" name="Picture 3" descr="TreeShrub 2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2565400" y="222250"/>
            <a:ext cx="5029200" cy="7772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46500" y="7786013"/>
            <a:ext cx="2667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used </a:t>
            </a:r>
            <a:r>
              <a:rPr lang="en-US" sz="1100" dirty="0" smtClean="0"/>
              <a:t>with permission</a:t>
            </a:r>
            <a:r>
              <a:rPr lang="en-US" sz="1100" dirty="0" smtClean="0"/>
              <a:t> from </a:t>
            </a:r>
            <a:r>
              <a:rPr lang="en-US" sz="1100" dirty="0" smtClean="0"/>
              <a:t>Inside </a:t>
            </a:r>
            <a:r>
              <a:rPr lang="en-US" sz="1100" dirty="0" smtClean="0"/>
              <a:t>Education</a:t>
            </a:r>
          </a:p>
          <a:p>
            <a:endParaRPr lang="en-US" sz="1100" dirty="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reepic.jpg">
            <a:hlinkClick r:id="rId2" action="ppaction://hlinksldjump"/>
          </p:cNvPr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29600" y="6675120"/>
            <a:ext cx="1612900" cy="11938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" name="Picture 3" descr="TreeShrub 22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2565400" y="222250"/>
            <a:ext cx="5029200" cy="7772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46500" y="7786013"/>
            <a:ext cx="2667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used </a:t>
            </a:r>
            <a:r>
              <a:rPr lang="en-US" sz="1100" dirty="0" smtClean="0"/>
              <a:t>with permission</a:t>
            </a:r>
            <a:r>
              <a:rPr lang="en-US" sz="1100" dirty="0" smtClean="0"/>
              <a:t> from </a:t>
            </a:r>
            <a:r>
              <a:rPr lang="en-US" sz="1100" dirty="0" smtClean="0"/>
              <a:t>Inside </a:t>
            </a:r>
            <a:r>
              <a:rPr lang="en-US" sz="1100" dirty="0" smtClean="0"/>
              <a:t>Education</a:t>
            </a:r>
          </a:p>
          <a:p>
            <a:endParaRPr lang="en-US" sz="1100" dirty="0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reepic.jpg">
            <a:hlinkClick r:id="rId2" action="ppaction://hlinksldjump"/>
          </p:cNvPr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29600" y="6675120"/>
            <a:ext cx="1612900" cy="11938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" name="Picture 3" descr="TreeShrub 23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2565400" y="222250"/>
            <a:ext cx="5029200" cy="7772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46500" y="7786013"/>
            <a:ext cx="2667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used </a:t>
            </a:r>
            <a:r>
              <a:rPr lang="en-US" sz="1100" dirty="0" smtClean="0"/>
              <a:t>with permission</a:t>
            </a:r>
            <a:r>
              <a:rPr lang="en-US" sz="1100" dirty="0" smtClean="0"/>
              <a:t> from </a:t>
            </a:r>
            <a:r>
              <a:rPr lang="en-US" sz="1100" dirty="0" smtClean="0"/>
              <a:t>Inside </a:t>
            </a:r>
            <a:r>
              <a:rPr lang="en-US" sz="1100" dirty="0" smtClean="0"/>
              <a:t>Education</a:t>
            </a:r>
          </a:p>
          <a:p>
            <a:endParaRPr lang="en-US" sz="1100" dirty="0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reepic.jpg">
            <a:hlinkClick r:id="rId2" action="ppaction://hlinksldjump"/>
          </p:cNvPr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29600" y="6675120"/>
            <a:ext cx="1612900" cy="11938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" name="Picture 3" descr="TreeShrub 24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2565400" y="222250"/>
            <a:ext cx="5029200" cy="77724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46500" y="7786013"/>
            <a:ext cx="2667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used </a:t>
            </a:r>
            <a:r>
              <a:rPr lang="en-US" sz="1100" dirty="0" smtClean="0"/>
              <a:t>with permission</a:t>
            </a:r>
            <a:r>
              <a:rPr lang="en-US" sz="1100" dirty="0" smtClean="0"/>
              <a:t> from </a:t>
            </a:r>
            <a:r>
              <a:rPr lang="en-US" sz="1100" dirty="0" smtClean="0"/>
              <a:t>Inside </a:t>
            </a:r>
            <a:r>
              <a:rPr lang="en-US" sz="1100" dirty="0" smtClean="0"/>
              <a:t>Education</a:t>
            </a:r>
          </a:p>
          <a:p>
            <a:endParaRPr lang="en-US" sz="1100" dirty="0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reepic.jpg">
            <a:hlinkClick r:id="rId2" action="ppaction://hlinksldjump"/>
          </p:cNvPr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29600" y="6675120"/>
            <a:ext cx="1612900" cy="11938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" name="Picture 3" descr="TreeShrub 25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2565400" y="222250"/>
            <a:ext cx="5029200" cy="77724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46500" y="7786013"/>
            <a:ext cx="2667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used </a:t>
            </a:r>
            <a:r>
              <a:rPr lang="en-US" sz="1100" dirty="0" smtClean="0"/>
              <a:t>with permission</a:t>
            </a:r>
            <a:r>
              <a:rPr lang="en-US" sz="1100" dirty="0" smtClean="0"/>
              <a:t> from </a:t>
            </a:r>
            <a:r>
              <a:rPr lang="en-US" sz="1100" dirty="0" smtClean="0"/>
              <a:t>Inside </a:t>
            </a:r>
            <a:r>
              <a:rPr lang="en-US" sz="1100" dirty="0" smtClean="0"/>
              <a:t>Education</a:t>
            </a:r>
          </a:p>
          <a:p>
            <a:endParaRPr lang="en-US" sz="1100" dirty="0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reepic.jpg">
            <a:hlinkClick r:id="rId2" action="ppaction://hlinksldjump"/>
          </p:cNvPr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29600" y="6675120"/>
            <a:ext cx="1612900" cy="11938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" name="Picture 3" descr="TreeShrub 26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2565400" y="222250"/>
            <a:ext cx="5029200" cy="77724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46500" y="7786013"/>
            <a:ext cx="2667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used </a:t>
            </a:r>
            <a:r>
              <a:rPr lang="en-US" sz="1100" dirty="0" smtClean="0"/>
              <a:t>with permission</a:t>
            </a:r>
            <a:r>
              <a:rPr lang="en-US" sz="1100" dirty="0" smtClean="0"/>
              <a:t> from </a:t>
            </a:r>
            <a:r>
              <a:rPr lang="en-US" sz="1100" dirty="0" smtClean="0"/>
              <a:t>Inside </a:t>
            </a:r>
            <a:r>
              <a:rPr lang="en-US" sz="1100" dirty="0" smtClean="0"/>
              <a:t>Education</a:t>
            </a:r>
          </a:p>
          <a:p>
            <a:endParaRPr lang="en-US" sz="1100" dirty="0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reepic.jpg">
            <a:hlinkClick r:id="rId2" action="ppaction://hlinksldjump"/>
          </p:cNvPr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29600" y="6675120"/>
            <a:ext cx="1612900" cy="11938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" name="Picture 3" descr="TreeShrub 27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2565400" y="222250"/>
            <a:ext cx="5029200" cy="7772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46500" y="7786013"/>
            <a:ext cx="2667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used </a:t>
            </a:r>
            <a:r>
              <a:rPr lang="en-US" sz="1100" dirty="0" smtClean="0"/>
              <a:t>with permission</a:t>
            </a:r>
            <a:r>
              <a:rPr lang="en-US" sz="1100" dirty="0" smtClean="0"/>
              <a:t> from </a:t>
            </a:r>
            <a:r>
              <a:rPr lang="en-US" sz="1100" dirty="0" smtClean="0"/>
              <a:t>Inside </a:t>
            </a:r>
            <a:r>
              <a:rPr lang="en-US" sz="1100" dirty="0" smtClean="0"/>
              <a:t>Education</a:t>
            </a:r>
          </a:p>
          <a:p>
            <a:endParaRPr lang="en-US" sz="1100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reeShrub 10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03200" y="222250"/>
            <a:ext cx="5029200" cy="7772400"/>
          </a:xfrm>
          <a:prstGeom prst="rect">
            <a:avLst/>
          </a:prstGeom>
        </p:spPr>
      </p:pic>
      <p:pic>
        <p:nvPicPr>
          <p:cNvPr id="6" name="Picture 5" descr="TreeShrub 1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4927600" y="222250"/>
            <a:ext cx="5029200" cy="7772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46500" y="7786013"/>
            <a:ext cx="2667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used </a:t>
            </a:r>
            <a:r>
              <a:rPr lang="en-US" sz="1100" dirty="0" smtClean="0"/>
              <a:t>with permission</a:t>
            </a:r>
            <a:r>
              <a:rPr lang="en-US" sz="1100" dirty="0" smtClean="0"/>
              <a:t> from </a:t>
            </a:r>
            <a:r>
              <a:rPr lang="en-US" sz="1100" dirty="0" smtClean="0"/>
              <a:t>Inside </a:t>
            </a:r>
            <a:r>
              <a:rPr lang="en-US" sz="1100" dirty="0" smtClean="0"/>
              <a:t>Education</a:t>
            </a:r>
          </a:p>
          <a:p>
            <a:endParaRPr lang="en-US" sz="1100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reeShrub 12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03200" y="222250"/>
            <a:ext cx="5029200" cy="7772400"/>
          </a:xfrm>
          <a:prstGeom prst="rect">
            <a:avLst/>
          </a:prstGeom>
        </p:spPr>
      </p:pic>
      <p:pic>
        <p:nvPicPr>
          <p:cNvPr id="6" name="Picture 5" descr="TreeShrub 13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4927600" y="222250"/>
            <a:ext cx="5029200" cy="77724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46500" y="7786013"/>
            <a:ext cx="2667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used </a:t>
            </a:r>
            <a:r>
              <a:rPr lang="en-US" sz="1100" dirty="0" smtClean="0"/>
              <a:t>with permission</a:t>
            </a:r>
            <a:r>
              <a:rPr lang="en-US" sz="1100" dirty="0" smtClean="0"/>
              <a:t> from </a:t>
            </a:r>
            <a:r>
              <a:rPr lang="en-US" sz="1100" dirty="0" smtClean="0"/>
              <a:t>Inside </a:t>
            </a:r>
            <a:r>
              <a:rPr lang="en-US" sz="1100" dirty="0" smtClean="0"/>
              <a:t>Education</a:t>
            </a:r>
          </a:p>
          <a:p>
            <a:endParaRPr lang="en-US" sz="1100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reeShrub_Page_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8200" y="603250"/>
            <a:ext cx="6553200" cy="6243412"/>
          </a:xfrm>
          <a:prstGeom prst="rect">
            <a:avLst/>
          </a:prstGeom>
        </p:spPr>
      </p:pic>
      <p:pic>
        <p:nvPicPr>
          <p:cNvPr id="4" name="Picture 3" descr="treepic.jpg">
            <a:hlinkClick r:id="rId3" action="ppaction://hlinksldjump"/>
          </p:cNvPr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29600" y="6675120"/>
            <a:ext cx="1612900" cy="11938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5" name="TextBox 4"/>
          <p:cNvSpPr txBox="1"/>
          <p:nvPr/>
        </p:nvSpPr>
        <p:spPr>
          <a:xfrm>
            <a:off x="2870200" y="7472918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T</a:t>
            </a:r>
            <a:r>
              <a:rPr lang="en-US" dirty="0" smtClean="0"/>
              <a:t>his tree icon is a link to the beginning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TreeShrub 15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 rot="5400000">
            <a:off x="1534458" y="-1794809"/>
            <a:ext cx="7395883" cy="11430000"/>
          </a:xfrm>
          <a:prstGeom prst="rect">
            <a:avLst/>
          </a:prstGeom>
        </p:spPr>
      </p:pic>
      <p:sp>
        <p:nvSpPr>
          <p:cNvPr id="20" name="Oval 19">
            <a:hlinkClick r:id="rId4" action="ppaction://hlinksldjump"/>
          </p:cNvPr>
          <p:cNvSpPr/>
          <p:nvPr/>
        </p:nvSpPr>
        <p:spPr>
          <a:xfrm>
            <a:off x="584200" y="3460750"/>
            <a:ext cx="101600" cy="114300"/>
          </a:xfrm>
          <a:prstGeom prst="ellipse">
            <a:avLst/>
          </a:prstGeom>
          <a:solidFill>
            <a:srgbClr val="FF000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hlinkClick r:id="rId5" action="ppaction://hlinksldjump"/>
          </p:cNvPr>
          <p:cNvSpPr/>
          <p:nvPr/>
        </p:nvSpPr>
        <p:spPr>
          <a:xfrm>
            <a:off x="4089400" y="3371850"/>
            <a:ext cx="101600" cy="114300"/>
          </a:xfrm>
          <a:prstGeom prst="ellipse">
            <a:avLst/>
          </a:prstGeom>
          <a:solidFill>
            <a:srgbClr val="FF000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hlinkClick r:id="rId6" action="ppaction://hlinksldjump"/>
          </p:cNvPr>
          <p:cNvSpPr/>
          <p:nvPr/>
        </p:nvSpPr>
        <p:spPr>
          <a:xfrm>
            <a:off x="1651000" y="6127750"/>
            <a:ext cx="101600" cy="114300"/>
          </a:xfrm>
          <a:prstGeom prst="ellipse">
            <a:avLst/>
          </a:prstGeom>
          <a:solidFill>
            <a:srgbClr val="FF000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hlinkClick r:id="rId7" action="ppaction://hlinksldjump"/>
          </p:cNvPr>
          <p:cNvSpPr/>
          <p:nvPr/>
        </p:nvSpPr>
        <p:spPr>
          <a:xfrm>
            <a:off x="3098800" y="6127750"/>
            <a:ext cx="101600" cy="114300"/>
          </a:xfrm>
          <a:prstGeom prst="ellipse">
            <a:avLst/>
          </a:prstGeom>
          <a:solidFill>
            <a:srgbClr val="FF000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hlinkClick r:id="rId8" action="ppaction://hlinksldjump"/>
          </p:cNvPr>
          <p:cNvSpPr/>
          <p:nvPr/>
        </p:nvSpPr>
        <p:spPr>
          <a:xfrm>
            <a:off x="2794000" y="4216400"/>
            <a:ext cx="101600" cy="114300"/>
          </a:xfrm>
          <a:prstGeom prst="ellipse">
            <a:avLst/>
          </a:prstGeom>
          <a:solidFill>
            <a:srgbClr val="FF000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hlinkClick r:id="rId9" action="ppaction://hlinksldjump"/>
          </p:cNvPr>
          <p:cNvSpPr/>
          <p:nvPr/>
        </p:nvSpPr>
        <p:spPr>
          <a:xfrm>
            <a:off x="4775200" y="2717800"/>
            <a:ext cx="101600" cy="114300"/>
          </a:xfrm>
          <a:prstGeom prst="ellipse">
            <a:avLst/>
          </a:prstGeom>
          <a:solidFill>
            <a:srgbClr val="FF000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hlinkClick r:id="rId10" action="ppaction://hlinksldjump"/>
          </p:cNvPr>
          <p:cNvSpPr/>
          <p:nvPr/>
        </p:nvSpPr>
        <p:spPr>
          <a:xfrm>
            <a:off x="5473700" y="3543300"/>
            <a:ext cx="101600" cy="114300"/>
          </a:xfrm>
          <a:prstGeom prst="ellipse">
            <a:avLst/>
          </a:prstGeom>
          <a:solidFill>
            <a:srgbClr val="FF000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hlinkClick r:id="rId11" action="ppaction://hlinksldjump"/>
          </p:cNvPr>
          <p:cNvSpPr/>
          <p:nvPr/>
        </p:nvSpPr>
        <p:spPr>
          <a:xfrm>
            <a:off x="4851400" y="6127750"/>
            <a:ext cx="101600" cy="114300"/>
          </a:xfrm>
          <a:prstGeom prst="ellipse">
            <a:avLst/>
          </a:prstGeom>
          <a:solidFill>
            <a:srgbClr val="FF000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hlinkClick r:id="rId11" action="ppaction://hlinksldjump"/>
          </p:cNvPr>
          <p:cNvSpPr/>
          <p:nvPr/>
        </p:nvSpPr>
        <p:spPr>
          <a:xfrm>
            <a:off x="6451600" y="6127750"/>
            <a:ext cx="101600" cy="114300"/>
          </a:xfrm>
          <a:prstGeom prst="ellipse">
            <a:avLst/>
          </a:prstGeom>
          <a:solidFill>
            <a:srgbClr val="FF000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hlinkClick r:id="rId12" action="ppaction://hlinksldjump"/>
          </p:cNvPr>
          <p:cNvSpPr/>
          <p:nvPr/>
        </p:nvSpPr>
        <p:spPr>
          <a:xfrm>
            <a:off x="5969000" y="5518150"/>
            <a:ext cx="101600" cy="114300"/>
          </a:xfrm>
          <a:prstGeom prst="ellipse">
            <a:avLst/>
          </a:prstGeom>
          <a:solidFill>
            <a:srgbClr val="FF000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hlinkClick r:id="rId13" action="ppaction://hlinksldjump"/>
          </p:cNvPr>
          <p:cNvSpPr/>
          <p:nvPr/>
        </p:nvSpPr>
        <p:spPr>
          <a:xfrm>
            <a:off x="7061200" y="5518150"/>
            <a:ext cx="101600" cy="114300"/>
          </a:xfrm>
          <a:prstGeom prst="ellipse">
            <a:avLst/>
          </a:prstGeom>
          <a:solidFill>
            <a:srgbClr val="FF000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hlinkClick r:id="rId14" action="ppaction://hlinksldjump"/>
          </p:cNvPr>
          <p:cNvSpPr/>
          <p:nvPr/>
        </p:nvSpPr>
        <p:spPr>
          <a:xfrm>
            <a:off x="7340600" y="3689350"/>
            <a:ext cx="101600" cy="114300"/>
          </a:xfrm>
          <a:prstGeom prst="ellipse">
            <a:avLst/>
          </a:prstGeom>
          <a:solidFill>
            <a:srgbClr val="FF000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hlinkClick r:id="rId14" action="ppaction://hlinksldjump"/>
          </p:cNvPr>
          <p:cNvSpPr/>
          <p:nvPr/>
        </p:nvSpPr>
        <p:spPr>
          <a:xfrm>
            <a:off x="8966200" y="3594100"/>
            <a:ext cx="101600" cy="114300"/>
          </a:xfrm>
          <a:prstGeom prst="ellipse">
            <a:avLst/>
          </a:prstGeom>
          <a:solidFill>
            <a:srgbClr val="FF000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hlinkClick r:id="rId14" action="ppaction://hlinksldjump"/>
          </p:cNvPr>
          <p:cNvSpPr/>
          <p:nvPr/>
        </p:nvSpPr>
        <p:spPr>
          <a:xfrm>
            <a:off x="9042400" y="2813050"/>
            <a:ext cx="101600" cy="114300"/>
          </a:xfrm>
          <a:prstGeom prst="ellipse">
            <a:avLst/>
          </a:prstGeom>
          <a:solidFill>
            <a:srgbClr val="FF000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hlinkClick r:id="rId15" action="ppaction://hlinksldjump"/>
          </p:cNvPr>
          <p:cNvSpPr/>
          <p:nvPr/>
        </p:nvSpPr>
        <p:spPr>
          <a:xfrm>
            <a:off x="6604000" y="2241550"/>
            <a:ext cx="101600" cy="114300"/>
          </a:xfrm>
          <a:prstGeom prst="ellipse">
            <a:avLst/>
          </a:prstGeom>
          <a:solidFill>
            <a:srgbClr val="FF000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3746500" y="7786013"/>
            <a:ext cx="2667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used </a:t>
            </a:r>
            <a:r>
              <a:rPr lang="en-US" sz="1100" dirty="0" smtClean="0"/>
              <a:t>with permission</a:t>
            </a:r>
            <a:r>
              <a:rPr lang="en-US" sz="1100" dirty="0" smtClean="0"/>
              <a:t> from </a:t>
            </a:r>
            <a:r>
              <a:rPr lang="en-US" sz="1100" dirty="0" smtClean="0"/>
              <a:t>Inside </a:t>
            </a:r>
            <a:r>
              <a:rPr lang="en-US" sz="1100" dirty="0" smtClean="0"/>
              <a:t>Education</a:t>
            </a:r>
          </a:p>
          <a:p>
            <a:endParaRPr lang="en-US" sz="11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reepic.jpg">
            <a:hlinkClick r:id="rId2" action="ppaction://hlinksldjump"/>
          </p:cNvPr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29600" y="6675120"/>
            <a:ext cx="1612900" cy="11938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" name="Picture 3" descr="TreeShrub 16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2565400" y="222250"/>
            <a:ext cx="5029200" cy="7772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46500" y="7786013"/>
            <a:ext cx="2667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used </a:t>
            </a:r>
            <a:r>
              <a:rPr lang="en-US" sz="1100" dirty="0" smtClean="0"/>
              <a:t>with permission</a:t>
            </a:r>
            <a:r>
              <a:rPr lang="en-US" sz="1100" dirty="0" smtClean="0"/>
              <a:t> from </a:t>
            </a:r>
            <a:r>
              <a:rPr lang="en-US" sz="1100" dirty="0" smtClean="0"/>
              <a:t>Inside </a:t>
            </a:r>
            <a:r>
              <a:rPr lang="en-US" sz="1100" dirty="0" smtClean="0"/>
              <a:t>Education</a:t>
            </a:r>
          </a:p>
          <a:p>
            <a:endParaRPr lang="en-US" sz="11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reepic.jpg">
            <a:hlinkClick r:id="rId2" action="ppaction://hlinksldjump"/>
          </p:cNvPr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29600" y="6675120"/>
            <a:ext cx="1612900" cy="11938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5" name="Picture 4" descr="TreeShrub 17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2565400" y="222250"/>
            <a:ext cx="5029200" cy="7772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46500" y="7786013"/>
            <a:ext cx="2667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used </a:t>
            </a:r>
            <a:r>
              <a:rPr lang="en-US" sz="1100" dirty="0" smtClean="0"/>
              <a:t>with permission</a:t>
            </a:r>
            <a:r>
              <a:rPr lang="en-US" sz="1100" dirty="0" smtClean="0"/>
              <a:t> from </a:t>
            </a:r>
            <a:r>
              <a:rPr lang="en-US" sz="1100" dirty="0" smtClean="0"/>
              <a:t>Inside </a:t>
            </a:r>
            <a:r>
              <a:rPr lang="en-US" sz="1100" dirty="0" smtClean="0"/>
              <a:t>Education</a:t>
            </a:r>
          </a:p>
          <a:p>
            <a:endParaRPr lang="en-US" sz="1100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reepic.jpg">
            <a:hlinkClick r:id="rId2" action="ppaction://hlinksldjump"/>
          </p:cNvPr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29600" y="6675120"/>
            <a:ext cx="1612900" cy="11938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" name="Picture 3" descr="TreeShrub 18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2565400" y="222250"/>
            <a:ext cx="5029200" cy="77724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46500" y="7786013"/>
            <a:ext cx="2667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used </a:t>
            </a:r>
            <a:r>
              <a:rPr lang="en-US" sz="1100" dirty="0" smtClean="0"/>
              <a:t>with permission</a:t>
            </a:r>
            <a:r>
              <a:rPr lang="en-US" sz="1100" dirty="0" smtClean="0"/>
              <a:t> from </a:t>
            </a:r>
            <a:r>
              <a:rPr lang="en-US" sz="1100" dirty="0" smtClean="0"/>
              <a:t>Inside </a:t>
            </a:r>
            <a:r>
              <a:rPr lang="en-US" sz="1100" dirty="0" smtClean="0"/>
              <a:t>Education</a:t>
            </a:r>
          </a:p>
          <a:p>
            <a:endParaRPr lang="en-US" sz="1100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reepic.jpg">
            <a:hlinkClick r:id="rId2" action="ppaction://hlinksldjump"/>
          </p:cNvPr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29600" y="6675120"/>
            <a:ext cx="1612900" cy="11938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" name="Picture 3" descr="TreeShrub 19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2565400" y="222250"/>
            <a:ext cx="5029200" cy="77724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46500" y="7786013"/>
            <a:ext cx="2667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used </a:t>
            </a:r>
            <a:r>
              <a:rPr lang="en-US" sz="1100" dirty="0" smtClean="0"/>
              <a:t>with permission</a:t>
            </a:r>
            <a:r>
              <a:rPr lang="en-US" sz="1100" dirty="0" smtClean="0"/>
              <a:t> from </a:t>
            </a:r>
            <a:r>
              <a:rPr lang="en-US" sz="1100" dirty="0" smtClean="0"/>
              <a:t>Inside </a:t>
            </a:r>
            <a:r>
              <a:rPr lang="en-US" sz="1100" dirty="0" smtClean="0"/>
              <a:t>Education</a:t>
            </a:r>
          </a:p>
          <a:p>
            <a:endParaRPr lang="en-US" sz="1100" dirty="0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109</Words>
  <Application>Microsoft Office PowerPoint</Application>
  <PresentationFormat>Custom</PresentationFormat>
  <Paragraphs>17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>PSD70</Company>
  <LinksUpToDate>false</LinksUpToDate>
  <SharedDoc>false</SharedDoc>
  <HyperlinksChanged>false</HyperlinksChanged>
  <AppVersion>12.0256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 Rogal</dc:creator>
  <cp:lastModifiedBy>Christine Frost</cp:lastModifiedBy>
  <cp:revision>5</cp:revision>
  <dcterms:created xsi:type="dcterms:W3CDTF">2010-09-15T16:37:10Z</dcterms:created>
  <dcterms:modified xsi:type="dcterms:W3CDTF">2010-09-15T17:40:28Z</dcterms:modified>
</cp:coreProperties>
</file>